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94100"/>
            <a:ext cx="12192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LNMHACKS 3.0</a:t>
            </a:r>
            <a:endParaRPr lang="en-US" sz="5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588062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ZIRCON</a:t>
            </a:r>
            <a:endParaRPr lang="en-US" sz="4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755591" y="2789691"/>
            <a:ext cx="22349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 smtClean="0">
                <a:ln w="0"/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-----Presents</a:t>
            </a:r>
            <a:endParaRPr lang="en-US" sz="3200" dirty="0">
              <a:ln w="0"/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959" y="3985493"/>
            <a:ext cx="6932762" cy="20097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2849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93652" y="699065"/>
            <a:ext cx="1049834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Every student will be assigned a personal lecturer for a day or so for their doubt solving sessions.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717" y="1825577"/>
            <a:ext cx="9033473" cy="46847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7522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02280" y="750824"/>
            <a:ext cx="104897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Students will be kept updated with the latest trending topics according to their interests in our news feed column.</a:t>
            </a:r>
            <a:endParaRPr lang="en-US" sz="28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091" y="1880558"/>
            <a:ext cx="8749701" cy="45410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72550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70137" y="690915"/>
            <a:ext cx="103413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u="sng" dirty="0" smtClean="0">
                <a:ln w="0"/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Glimpse of our web page</a:t>
            </a:r>
            <a:r>
              <a:rPr lang="en-US" sz="3200" b="1" u="sng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3200" b="1" u="sng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489" y="1275690"/>
            <a:ext cx="6072997" cy="30214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488" y="4169793"/>
            <a:ext cx="6072997" cy="29350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4" y="1406106"/>
            <a:ext cx="5900469" cy="55273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58952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08" y="3337345"/>
            <a:ext cx="6136257" cy="34516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665" y="111605"/>
            <a:ext cx="5857335" cy="32947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08" y="111605"/>
            <a:ext cx="6021237" cy="30887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558" y="3547073"/>
            <a:ext cx="5598544" cy="31491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06678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74488" y="656409"/>
            <a:ext cx="105175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200" b="1" u="sng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 Represented By </a:t>
            </a:r>
            <a:r>
              <a:rPr lang="en-US" sz="32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(CS-II , </a:t>
            </a:r>
            <a:r>
              <a:rPr lang="en-US" sz="32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B.Tech</a:t>
            </a:r>
            <a:r>
              <a:rPr lang="en-US" sz="32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III Year) :-</a:t>
            </a:r>
            <a:endParaRPr lang="en-IN" sz="32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861687" y="1781271"/>
            <a:ext cx="9066362" cy="2813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15000"/>
              </a:lnSpc>
              <a:buFont typeface="Wingdings" panose="05000000000000000000" pitchFamily="2" charset="2"/>
              <a:buChar char=""/>
            </a:pPr>
            <a:r>
              <a:rPr lang="en-US" sz="2800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Karan Ludhani –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ludhani.karan806@gmail.com </a:t>
            </a:r>
            <a:endParaRPr lang="en-IN" sz="2000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"/>
            </a:pPr>
            <a:r>
              <a:rPr lang="en-US" sz="2800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Soumya Awasthi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soumya.awasthi08@gmail.com</a:t>
            </a:r>
          </a:p>
          <a:p>
            <a:pPr marL="342900" indent="-34290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"/>
            </a:pPr>
            <a:r>
              <a:rPr lang="en-US" sz="2800" dirty="0" err="1" smtClean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Sarika</a:t>
            </a: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Singh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– sarikasingh.ssm@gmail.com</a:t>
            </a:r>
            <a:endParaRPr lang="en-US" sz="2800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"/>
            </a:pPr>
            <a:endParaRPr lang="en-IN" sz="2000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227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98808" y="725420"/>
            <a:ext cx="675448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>
                <a:ln w="0"/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it ?</a:t>
            </a:r>
            <a:endParaRPr lang="en-IN" sz="4000" dirty="0"/>
          </a:p>
        </p:txBody>
      </p:sp>
      <p:sp>
        <p:nvSpPr>
          <p:cNvPr id="5" name="Rectangle 4"/>
          <p:cNvSpPr/>
          <p:nvPr/>
        </p:nvSpPr>
        <p:spPr>
          <a:xfrm>
            <a:off x="2846717" y="2413338"/>
            <a:ext cx="934528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a online platform to facilitate students a comfortable, personalized, efficient, affordable education in a click. </a:t>
            </a:r>
            <a:endParaRPr lang="en-IN" sz="24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endParaRPr lang="en-IN" sz="24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IN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mentors guide them in their subjects from data filtering to evaluating them for their better experience.</a:t>
            </a:r>
            <a:endParaRPr lang="en-IN" sz="24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497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90182" y="621904"/>
            <a:ext cx="604999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u="sng" dirty="0">
                <a:ln w="0"/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Problems</a:t>
            </a:r>
            <a:r>
              <a:rPr lang="en-US" sz="4400" b="1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to look upon :</a:t>
            </a:r>
            <a:endParaRPr lang="en-US" sz="4400" b="1" u="sng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458528" y="2016999"/>
            <a:ext cx="916125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Students get tired off monotonous lectures available online.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abundance of irrelevant videos available online, which irritates students most.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is no proper interaction between teachers and  students during online lectures.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Purchase of any online study material ensures certification of desired subject, without proper throughput of that material.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one-to-one interactions for doubt clearing sessions.</a:t>
            </a:r>
            <a:endParaRPr lang="en-IN" sz="28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endParaRPr lang="en-IN" sz="28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545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382360" y="466627"/>
            <a:ext cx="628992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b="1" u="sng" dirty="0" smtClean="0">
                <a:ln w="0"/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vision to its solution:</a:t>
            </a:r>
            <a:endParaRPr lang="en-US" sz="4400" b="1" u="sng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28823" y="1006623"/>
            <a:ext cx="8934091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8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All the lectures will be cross-checked by the panel of mentors before being uploaded at our website, which ensures the quality of videos on our site.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than one lecture on a topic will not be entertained.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Brain storming tests will be organized frequently for students to enhance their knowledge about the subject.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final test will be conducted to ensure that the student is well versed with the subject.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Students can personalize lectures according to their interest and comfort 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Every student will be assigned a personal lecturer for a day or so for their doubt solving sessions.</a:t>
            </a: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Students will be kept updated with the latest trending topics according to their interests in our news feed column.</a:t>
            </a:r>
            <a:endParaRPr lang="en-US" sz="24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endParaRPr lang="en-IN" sz="28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280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45410" y="767599"/>
            <a:ext cx="1044658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lectures will be cross-checked by the panel of mentors before being uploaded at our website, which ensures the quality of videos on our site.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321" y="2122098"/>
            <a:ext cx="9083615" cy="449436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55269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79020" y="820312"/>
            <a:ext cx="104129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than one lecture on a topic will not be entertained.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475" y="2096219"/>
            <a:ext cx="8618867" cy="42118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03774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00686" y="733571"/>
            <a:ext cx="1029131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Brain storming tests will be organized frequently for students to enhance their knowledge about the subject.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694" y="1906438"/>
            <a:ext cx="8980098" cy="44071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56947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745410" y="664560"/>
            <a:ext cx="104465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final test will be conducted to ensure that the student is well versed with the subject.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355" y="1837427"/>
            <a:ext cx="8790317" cy="44598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48543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03870" y="690438"/>
            <a:ext cx="106881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Students can personalize lectures according to their interest and comfort 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435" y="1942460"/>
            <a:ext cx="9107975" cy="45603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3609428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275</TotalTime>
  <Words>403</Words>
  <Application>Microsoft Office PowerPoint</Application>
  <PresentationFormat>Widescreen</PresentationFormat>
  <Paragraphs>36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Century Gothic</vt:lpstr>
      <vt:lpstr>Times New Roman</vt:lpstr>
      <vt:lpstr>Wingdings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Karan Ludhani</dc:creator>
  <cp:lastModifiedBy>Karan Ludhani</cp:lastModifiedBy>
  <cp:revision>17</cp:revision>
  <dcterms:created xsi:type="dcterms:W3CDTF">2018-11-04T02:31:52Z</dcterms:created>
  <dcterms:modified xsi:type="dcterms:W3CDTF">2018-11-04T07:07:19Z</dcterms:modified>
</cp:coreProperties>
</file>

<file path=docProps/thumbnail.jpeg>
</file>